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982" r:id="rId1"/>
  </p:sldMasterIdLst>
  <p:notesMasterIdLst>
    <p:notesMasterId r:id="rId5"/>
  </p:notesMasterIdLst>
  <p:sldIdLst>
    <p:sldId id="643" r:id="rId2"/>
    <p:sldId id="644" r:id="rId3"/>
    <p:sldId id="645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94" autoAdjust="0"/>
    <p:restoredTop sz="86343" autoAdjust="0"/>
  </p:normalViewPr>
  <p:slideViewPr>
    <p:cSldViewPr>
      <p:cViewPr>
        <p:scale>
          <a:sx n="83" d="100"/>
          <a:sy n="83" d="100"/>
        </p:scale>
        <p:origin x="-114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6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D8A870-8E55-4F89-9FA6-98566F817195}" type="datetimeFigureOut">
              <a:rPr lang="en-US"/>
              <a:pPr>
                <a:defRPr/>
              </a:pPr>
              <a:t>10/11/2020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6B76F4-1F2D-41A4-A9E2-1E9C47D7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26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1B11B-7987-4EB0-9CE9-6C89092F285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32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8E61A-2647-4FBD-A4E0-8DEBDFEAE49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17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D27F0-2526-418E-AB5B-4600618DDF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962DD-E25D-4C98-9DB2-91FC7DB3542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66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BFC57-22D9-401D-8E34-C0A93C70BA8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315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CDA89-7E98-4035-952E-D2AABD56CA8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600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0FBDD-39E0-42BA-B556-B1D483197F6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431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ABC2F-FBE4-4A82-B4CA-371AAD5CFE2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55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9B2B1-467B-44EA-AF2E-A072A55834A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78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A2042-A9C4-4FC4-A5B6-81142AC8EB7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9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1E652-D9F4-490F-A676-16C0A53751B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58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F6D61CC-0E55-4311-AEA0-A4F906E30AA9}" type="slidenum">
              <a:rPr lang="en-US" altLang="en-US">
                <a:solidFill>
                  <a:srgbClr val="000000"/>
                </a:solidFill>
                <a:ea typeface="新細明體" panose="02020500000000000000" pitchFamily="18" charset="-120"/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02572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83" r:id="rId1"/>
    <p:sldLayoutId id="2147485984" r:id="rId2"/>
    <p:sldLayoutId id="2147485985" r:id="rId3"/>
    <p:sldLayoutId id="2147485986" r:id="rId4"/>
    <p:sldLayoutId id="2147485987" r:id="rId5"/>
    <p:sldLayoutId id="2147485988" r:id="rId6"/>
    <p:sldLayoutId id="2147485989" r:id="rId7"/>
    <p:sldLayoutId id="2147485990" r:id="rId8"/>
    <p:sldLayoutId id="2147485991" r:id="rId9"/>
    <p:sldLayoutId id="2147485992" r:id="rId10"/>
    <p:sldLayoutId id="21474859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-304800" y="76200"/>
            <a:ext cx="9144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zh-TW" altLang="en-US" dirty="0">
                <a:solidFill>
                  <a:srgbClr val="FFFF00"/>
                </a:solidFill>
                <a:ea typeface="PMingLiU" panose="02020500000000000000" pitchFamily="18" charset="-120"/>
              </a:rPr>
              <a:t>讓祢榮耀降</a:t>
            </a:r>
            <a:r>
              <a:rPr lang="zh-TW" altLang="en-US" dirty="0" smtClean="0">
                <a:solidFill>
                  <a:srgbClr val="FFFF00"/>
                </a:solidFill>
                <a:ea typeface="PMingLiU" panose="02020500000000000000" pitchFamily="18" charset="-120"/>
              </a:rPr>
              <a:t>臨</a:t>
            </a:r>
            <a:r>
              <a:rPr lang="en-US" altLang="zh-TW" dirty="0" smtClean="0">
                <a:solidFill>
                  <a:srgbClr val="FFFF00"/>
                </a:solidFill>
                <a:ea typeface="PMingLiU" panose="02020500000000000000" pitchFamily="18" charset="-120"/>
              </a:rPr>
              <a:t/>
            </a:r>
            <a:br>
              <a:rPr lang="en-US" altLang="zh-TW" dirty="0" smtClean="0">
                <a:solidFill>
                  <a:srgbClr val="FFFF00"/>
                </a:solidFill>
                <a:ea typeface="PMingLiU" panose="02020500000000000000" pitchFamily="18" charset="-120"/>
              </a:rPr>
            </a:br>
            <a:r>
              <a:rPr lang="en-US" altLang="zh-CN" sz="2400" dirty="0" smtClean="0">
                <a:solidFill>
                  <a:srgbClr val="FFFFFF"/>
                </a:solidFill>
                <a:ea typeface="新細明體" panose="02020500000000000000" pitchFamily="18" charset="-120"/>
              </a:rPr>
              <a:t>Let </a:t>
            </a:r>
            <a:r>
              <a:rPr lang="en-US" altLang="zh-CN" sz="2400" dirty="0">
                <a:solidFill>
                  <a:srgbClr val="FFFFFF"/>
                </a:solidFill>
                <a:ea typeface="新細明體" panose="02020500000000000000" pitchFamily="18" charset="-120"/>
              </a:rPr>
              <a:t>The Weight Of Your Glory Fall</a:t>
            </a:r>
            <a:endParaRPr lang="en-US" altLang="en-US" sz="2400" dirty="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-16476" y="1219200"/>
            <a:ext cx="914400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zh-TW" altLang="en-US" b="0" dirty="0">
                <a:ea typeface="+mn-ea"/>
              </a:rPr>
              <a:t>尊貴掌權的聖靈 我們呼求祢降臨彰顯</a:t>
            </a:r>
          </a:p>
          <a:p>
            <a:pPr algn="ctr" eaLnBrk="1" hangingPunct="1"/>
            <a:r>
              <a:rPr lang="zh-TW" altLang="en-US" b="0" dirty="0">
                <a:ea typeface="+mn-ea"/>
              </a:rPr>
              <a:t>永活真神的榮耀</a:t>
            </a:r>
          </a:p>
          <a:p>
            <a:pPr algn="ctr" eaLnBrk="1" hangingPunct="1"/>
            <a:r>
              <a:rPr lang="zh-TW" altLang="en-US" b="0" dirty="0">
                <a:ea typeface="+mn-ea"/>
              </a:rPr>
              <a:t>尊貴掌權的聖靈 我們呼求祢降臨彰顯</a:t>
            </a:r>
          </a:p>
          <a:p>
            <a:pPr algn="ctr" eaLnBrk="1" hangingPunct="1"/>
            <a:r>
              <a:rPr lang="zh-TW" altLang="en-US" b="0" dirty="0">
                <a:ea typeface="+mn-ea"/>
              </a:rPr>
              <a:t>永活真神的榮耀</a:t>
            </a:r>
          </a:p>
          <a:p>
            <a:pPr algn="ctr" eaLnBrk="1" hangingPunct="1"/>
            <a:r>
              <a:rPr lang="en-US" altLang="zh-CN" b="0" dirty="0">
                <a:solidFill>
                  <a:srgbClr val="FFFFFF"/>
                </a:solidFill>
                <a:ea typeface="+mn-ea"/>
              </a:rPr>
              <a:t>Spirit of the sovereign Lord</a:t>
            </a:r>
          </a:p>
          <a:p>
            <a:pPr algn="ctr" eaLnBrk="1" hangingPunct="1"/>
            <a:r>
              <a:rPr lang="en-US" altLang="zh-CN" b="0" dirty="0">
                <a:solidFill>
                  <a:srgbClr val="FFFFFF"/>
                </a:solidFill>
                <a:ea typeface="+mn-ea"/>
              </a:rPr>
              <a:t>Come and make Your presence known</a:t>
            </a:r>
          </a:p>
          <a:p>
            <a:pPr algn="ctr" eaLnBrk="1" hangingPunct="1"/>
            <a:r>
              <a:rPr lang="en-US" altLang="zh-CN" b="0" dirty="0">
                <a:solidFill>
                  <a:srgbClr val="FFFFFF"/>
                </a:solidFill>
                <a:ea typeface="+mn-ea"/>
              </a:rPr>
              <a:t>Reveal the glory of the Living God</a:t>
            </a:r>
          </a:p>
          <a:p>
            <a:pPr algn="ctr" eaLnBrk="1" hangingPunct="1"/>
            <a:r>
              <a:rPr lang="en-US" altLang="zh-CN" b="0" dirty="0">
                <a:solidFill>
                  <a:srgbClr val="FFFFFF"/>
                </a:solidFill>
                <a:ea typeface="+mn-ea"/>
              </a:rPr>
              <a:t>Spirit of the sovereign Lord</a:t>
            </a:r>
          </a:p>
          <a:p>
            <a:pPr algn="ctr" eaLnBrk="1" hangingPunct="1"/>
            <a:r>
              <a:rPr lang="en-US" altLang="zh-CN" b="0" dirty="0">
                <a:solidFill>
                  <a:srgbClr val="FFFFFF"/>
                </a:solidFill>
                <a:ea typeface="+mn-ea"/>
              </a:rPr>
              <a:t>Come and make Your presence known</a:t>
            </a:r>
          </a:p>
          <a:p>
            <a:pPr algn="ctr" eaLnBrk="1" hangingPunct="1"/>
            <a:r>
              <a:rPr lang="en-US" altLang="zh-CN" b="0" dirty="0">
                <a:solidFill>
                  <a:srgbClr val="FFFFFF"/>
                </a:solidFill>
                <a:ea typeface="+mn-ea"/>
              </a:rPr>
              <a:t>Reveal the glory of the Living God</a:t>
            </a:r>
          </a:p>
          <a:p>
            <a:pPr algn="ctr" eaLnBrk="1" hangingPunct="1"/>
            <a:endParaRPr lang="en-US" altLang="zh-TW" dirty="0">
              <a:solidFill>
                <a:srgbClr val="FFFFFF"/>
              </a:solidFill>
              <a:latin typeface="華康標楷體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2839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-16476" y="1219200"/>
            <a:ext cx="91440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zh-TW" altLang="en-US" b="0" dirty="0"/>
              <a:t>讓祢榮耀降臨遮蓋此地 讓祢活水生命湧流</a:t>
            </a:r>
          </a:p>
          <a:p>
            <a:pPr algn="ctr" eaLnBrk="1" hangingPunct="1"/>
            <a:r>
              <a:rPr lang="zh-TW" altLang="en-US" b="0" dirty="0"/>
              <a:t>讓祢國度真理進入我心 讓祢榮耀的同在</a:t>
            </a:r>
          </a:p>
          <a:p>
            <a:pPr algn="ctr" eaLnBrk="1" hangingPunct="1"/>
            <a:r>
              <a:rPr lang="zh-TW" altLang="en-US" b="0" dirty="0"/>
              <a:t>讓祢榮耀同在降臨</a:t>
            </a:r>
          </a:p>
          <a:p>
            <a:pPr algn="ctr" eaLnBrk="1" hangingPunct="1"/>
            <a:r>
              <a:rPr lang="en-US" altLang="zh-CN" b="0" dirty="0">
                <a:solidFill>
                  <a:srgbClr val="FFFFFF"/>
                </a:solidFill>
              </a:rPr>
              <a:t>Let the weight of Your glory cover us</a:t>
            </a:r>
          </a:p>
          <a:p>
            <a:pPr algn="ctr" eaLnBrk="1" hangingPunct="1"/>
            <a:r>
              <a:rPr lang="en-US" altLang="zh-CN" b="0" dirty="0">
                <a:solidFill>
                  <a:srgbClr val="FFFFFF"/>
                </a:solidFill>
              </a:rPr>
              <a:t>Let the life of Your river flow</a:t>
            </a:r>
          </a:p>
          <a:p>
            <a:pPr algn="ctr" eaLnBrk="1" hangingPunct="1"/>
            <a:r>
              <a:rPr lang="en-US" altLang="zh-CN" b="0" dirty="0">
                <a:solidFill>
                  <a:srgbClr val="FFFFFF"/>
                </a:solidFill>
              </a:rPr>
              <a:t>Let the truth of Your kingdom reign in us</a:t>
            </a:r>
          </a:p>
          <a:p>
            <a:pPr algn="ctr" eaLnBrk="1" hangingPunct="1"/>
            <a:r>
              <a:rPr lang="en-US" altLang="zh-CN" b="0" dirty="0">
                <a:solidFill>
                  <a:srgbClr val="FFFFFF"/>
                </a:solidFill>
              </a:rPr>
              <a:t>Let the weight of Your glory</a:t>
            </a:r>
          </a:p>
          <a:p>
            <a:pPr algn="ctr" eaLnBrk="1" hangingPunct="1"/>
            <a:r>
              <a:rPr lang="en-US" altLang="zh-CN" b="0" dirty="0">
                <a:solidFill>
                  <a:srgbClr val="FFFFFF"/>
                </a:solidFill>
              </a:rPr>
              <a:t>Let the weight of Your glory fall</a:t>
            </a:r>
          </a:p>
          <a:p>
            <a:pPr algn="ctr" eaLnBrk="1" hangingPunct="1"/>
            <a:endParaRPr lang="en-US" altLang="zh-TW" dirty="0">
              <a:solidFill>
                <a:srgbClr val="FFFFFF"/>
              </a:solidFill>
              <a:latin typeface="華康標楷體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58588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-16476" y="1219200"/>
            <a:ext cx="91440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zh-TW" altLang="en-US" b="0" dirty="0"/>
              <a:t>我們不尋求祢手 我們只要見祢面</a:t>
            </a:r>
          </a:p>
          <a:p>
            <a:pPr algn="ctr" eaLnBrk="1" hangingPunct="1"/>
            <a:r>
              <a:rPr lang="zh-TW" altLang="en-US" b="0" dirty="0"/>
              <a:t>我要認識祢 我要看見祢 彰顯祢榮耀在此地</a:t>
            </a:r>
          </a:p>
          <a:p>
            <a:pPr algn="ctr" eaLnBrk="1" hangingPunct="1"/>
            <a:endParaRPr lang="en-US" altLang="zh-CN" b="0" dirty="0">
              <a:solidFill>
                <a:srgbClr val="FFFFFF"/>
              </a:solidFill>
            </a:endParaRPr>
          </a:p>
          <a:p>
            <a:pPr algn="ctr" eaLnBrk="1" hangingPunct="1"/>
            <a:r>
              <a:rPr lang="en-US" altLang="zh-CN" b="0" dirty="0">
                <a:solidFill>
                  <a:srgbClr val="FFFFFF"/>
                </a:solidFill>
              </a:rPr>
              <a:t>We do not seek Your </a:t>
            </a:r>
            <a:r>
              <a:rPr lang="en-US" altLang="zh-CN" b="0" dirty="0" smtClean="0">
                <a:solidFill>
                  <a:srgbClr val="FFFFFF"/>
                </a:solidFill>
              </a:rPr>
              <a:t>hand</a:t>
            </a:r>
            <a:endParaRPr lang="en-US" altLang="zh-CN" b="0" dirty="0">
              <a:solidFill>
                <a:srgbClr val="FFFFFF"/>
              </a:solidFill>
            </a:endParaRPr>
          </a:p>
          <a:p>
            <a:pPr algn="ctr" eaLnBrk="1" hangingPunct="1"/>
            <a:r>
              <a:rPr lang="en-US" altLang="zh-CN" b="0" dirty="0">
                <a:solidFill>
                  <a:srgbClr val="FFFFFF"/>
                </a:solidFill>
              </a:rPr>
              <a:t>We only seek Your </a:t>
            </a:r>
            <a:r>
              <a:rPr lang="en-US" altLang="zh-CN" b="0" dirty="0" smtClean="0">
                <a:solidFill>
                  <a:srgbClr val="FFFFFF"/>
                </a:solidFill>
              </a:rPr>
              <a:t>face</a:t>
            </a:r>
            <a:endParaRPr lang="en-US" altLang="zh-CN" b="0" dirty="0">
              <a:solidFill>
                <a:srgbClr val="FFFFFF"/>
              </a:solidFill>
            </a:endParaRPr>
          </a:p>
          <a:p>
            <a:pPr algn="ctr" eaLnBrk="1" hangingPunct="1"/>
            <a:r>
              <a:rPr lang="en-US" altLang="zh-CN" b="0" dirty="0">
                <a:solidFill>
                  <a:srgbClr val="FFFFFF"/>
                </a:solidFill>
              </a:rPr>
              <a:t>We want to know </a:t>
            </a:r>
            <a:r>
              <a:rPr lang="en-US" altLang="zh-CN" b="0" dirty="0" smtClean="0">
                <a:solidFill>
                  <a:srgbClr val="FFFFFF"/>
                </a:solidFill>
              </a:rPr>
              <a:t>You</a:t>
            </a:r>
            <a:endParaRPr lang="en-US" altLang="zh-CN" b="0" dirty="0">
              <a:solidFill>
                <a:srgbClr val="FFFFFF"/>
              </a:solidFill>
            </a:endParaRPr>
          </a:p>
          <a:p>
            <a:pPr algn="ctr" eaLnBrk="1" hangingPunct="1"/>
            <a:r>
              <a:rPr lang="en-US" altLang="zh-CN" b="0" dirty="0">
                <a:solidFill>
                  <a:srgbClr val="FFFFFF"/>
                </a:solidFill>
              </a:rPr>
              <a:t>We want to see </a:t>
            </a:r>
            <a:r>
              <a:rPr lang="en-US" altLang="zh-CN" b="0" dirty="0" smtClean="0">
                <a:solidFill>
                  <a:srgbClr val="FFFFFF"/>
                </a:solidFill>
              </a:rPr>
              <a:t>You</a:t>
            </a:r>
            <a:endParaRPr lang="en-US" altLang="zh-CN" b="0" dirty="0">
              <a:solidFill>
                <a:srgbClr val="FFFFFF"/>
              </a:solidFill>
            </a:endParaRPr>
          </a:p>
          <a:p>
            <a:pPr algn="ctr" eaLnBrk="1" hangingPunct="1"/>
            <a:r>
              <a:rPr lang="en-US" altLang="zh-CN" b="0" dirty="0">
                <a:solidFill>
                  <a:srgbClr val="FFFFFF"/>
                </a:solidFill>
              </a:rPr>
              <a:t>Reveal Your glory in this place</a:t>
            </a:r>
          </a:p>
          <a:p>
            <a:pPr algn="ctr" eaLnBrk="1" hangingPunct="1"/>
            <a:endParaRPr lang="en-US" altLang="zh-TW" dirty="0">
              <a:solidFill>
                <a:srgbClr val="FFFFFF"/>
              </a:solidFill>
              <a:latin typeface="華康標楷體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8293677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</TotalTime>
  <Words>227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wangps</cp:lastModifiedBy>
  <cp:revision>269</cp:revision>
  <cp:lastPrinted>1601-01-01T00:00:00Z</cp:lastPrinted>
  <dcterms:created xsi:type="dcterms:W3CDTF">1601-01-01T00:00:00Z</dcterms:created>
  <dcterms:modified xsi:type="dcterms:W3CDTF">2020-10-12T01:58:33Z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